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legrey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Alegreya-boldItalic.fntdata"/><Relationship Id="rId9" Type="http://schemas.openxmlformats.org/officeDocument/2006/relationships/font" Target="fonts/Alegrey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egreya-regular.fntdata"/><Relationship Id="rId8" Type="http://schemas.openxmlformats.org/officeDocument/2006/relationships/font" Target="fonts/Alegrey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748ae37e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748ae37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-76062"/>
            <a:ext cx="8520600" cy="510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53588"/>
            <a:ext cx="8520599" cy="50363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5850725" y="750100"/>
            <a:ext cx="197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411400" y="567925"/>
            <a:ext cx="2732400" cy="127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7100">
                <a:solidFill>
                  <a:schemeClr val="dk1"/>
                </a:solidFill>
                <a:latin typeface="Alegreya"/>
                <a:ea typeface="Alegreya"/>
                <a:cs typeface="Alegreya"/>
                <a:sym typeface="Alegreya"/>
              </a:rPr>
              <a:t>ACES!</a:t>
            </a:r>
            <a:endParaRPr b="1" sz="1900">
              <a:latin typeface="Alegreya"/>
              <a:ea typeface="Alegreya"/>
              <a:cs typeface="Alegreya"/>
              <a:sym typeface="Alegrey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